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132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ssandra Tizzoni" userId="ee7cc995-a345-437b-97c7-3ee208bfc0d3" providerId="ADAL" clId="{0D56912D-A640-485C-95F8-6FA5546666B3}"/>
    <pc:docChg chg="custSel modSld">
      <pc:chgData name="Alessandra Tizzoni" userId="ee7cc995-a345-437b-97c7-3ee208bfc0d3" providerId="ADAL" clId="{0D56912D-A640-485C-95F8-6FA5546666B3}" dt="2024-09-16T16:29:09.033" v="35" actId="1076"/>
      <pc:docMkLst>
        <pc:docMk/>
      </pc:docMkLst>
      <pc:sldChg chg="addSp delSp modSp mod">
        <pc:chgData name="Alessandra Tizzoni" userId="ee7cc995-a345-437b-97c7-3ee208bfc0d3" providerId="ADAL" clId="{0D56912D-A640-485C-95F8-6FA5546666B3}" dt="2024-09-16T16:29:09.033" v="35" actId="1076"/>
        <pc:sldMkLst>
          <pc:docMk/>
          <pc:sldMk cId="3485884527" sldId="259"/>
        </pc:sldMkLst>
        <pc:picChg chg="add del mod">
          <ac:chgData name="Alessandra Tizzoni" userId="ee7cc995-a345-437b-97c7-3ee208bfc0d3" providerId="ADAL" clId="{0D56912D-A640-485C-95F8-6FA5546666B3}" dt="2024-09-16T16:10:51.648" v="7" actId="478"/>
          <ac:picMkLst>
            <pc:docMk/>
            <pc:sldMk cId="3485884527" sldId="259"/>
            <ac:picMk id="6" creationId="{5FB9A43D-2775-65F0-A70E-C551EEFB2D99}"/>
          </ac:picMkLst>
        </pc:picChg>
        <pc:picChg chg="add del mod">
          <ac:chgData name="Alessandra Tizzoni" userId="ee7cc995-a345-437b-97c7-3ee208bfc0d3" providerId="ADAL" clId="{0D56912D-A640-485C-95F8-6FA5546666B3}" dt="2024-09-16T16:28:22.156" v="19" actId="478"/>
          <ac:picMkLst>
            <pc:docMk/>
            <pc:sldMk cId="3485884527" sldId="259"/>
            <ac:picMk id="6" creationId="{A89105DD-8A77-A343-CBA9-686E4CA1AFD2}"/>
          </ac:picMkLst>
        </pc:picChg>
        <pc:picChg chg="add del mod">
          <ac:chgData name="Alessandra Tizzoni" userId="ee7cc995-a345-437b-97c7-3ee208bfc0d3" providerId="ADAL" clId="{0D56912D-A640-485C-95F8-6FA5546666B3}" dt="2024-09-16T16:28:52.025" v="24" actId="478"/>
          <ac:picMkLst>
            <pc:docMk/>
            <pc:sldMk cId="3485884527" sldId="259"/>
            <ac:picMk id="7" creationId="{043449E3-80F6-95AE-7811-8EBE362CD9B6}"/>
          </ac:picMkLst>
        </pc:picChg>
        <pc:picChg chg="add del mod">
          <ac:chgData name="Alessandra Tizzoni" userId="ee7cc995-a345-437b-97c7-3ee208bfc0d3" providerId="ADAL" clId="{0D56912D-A640-485C-95F8-6FA5546666B3}" dt="2024-09-16T16:18:47.413" v="12" actId="478"/>
          <ac:picMkLst>
            <pc:docMk/>
            <pc:sldMk cId="3485884527" sldId="259"/>
            <ac:picMk id="7" creationId="{CF2DC03E-73DE-53C1-6381-CC2D44258CE7}"/>
          </ac:picMkLst>
        </pc:picChg>
        <pc:picChg chg="add mod">
          <ac:chgData name="Alessandra Tizzoni" userId="ee7cc995-a345-437b-97c7-3ee208bfc0d3" providerId="ADAL" clId="{0D56912D-A640-485C-95F8-6FA5546666B3}" dt="2024-09-16T16:29:09.033" v="35" actId="1076"/>
          <ac:picMkLst>
            <pc:docMk/>
            <pc:sldMk cId="3485884527" sldId="259"/>
            <ac:picMk id="9" creationId="{64575AD4-9BCB-8922-D25F-DCE0E27B2990}"/>
          </ac:picMkLst>
        </pc:picChg>
        <pc:picChg chg="del">
          <ac:chgData name="Alessandra Tizzoni" userId="ee7cc995-a345-437b-97c7-3ee208bfc0d3" providerId="ADAL" clId="{0D56912D-A640-485C-95F8-6FA5546666B3}" dt="2024-09-13T17:16:47.359" v="0" actId="478"/>
          <ac:picMkLst>
            <pc:docMk/>
            <pc:sldMk cId="3485884527" sldId="259"/>
            <ac:picMk id="13" creationId="{E9492876-A0D1-74B5-9B14-1EC79121215B}"/>
          </ac:picMkLst>
        </pc:picChg>
      </pc:sldChg>
    </pc:docChg>
  </pc:docChgLst>
  <pc:docChgLst>
    <pc:chgData name="Alessandra Tizzoni" userId="ee7cc995-a345-437b-97c7-3ee208bfc0d3" providerId="ADAL" clId="{83546651-CD18-4733-98A3-1AADA2D0552C}"/>
    <pc:docChg chg="custSel modSld">
      <pc:chgData name="Alessandra Tizzoni" userId="ee7cc995-a345-437b-97c7-3ee208bfc0d3" providerId="ADAL" clId="{83546651-CD18-4733-98A3-1AADA2D0552C}" dt="2022-09-23T12:18:52.122" v="9" actId="1076"/>
      <pc:docMkLst>
        <pc:docMk/>
      </pc:docMkLst>
      <pc:sldChg chg="addSp delSp modSp mod">
        <pc:chgData name="Alessandra Tizzoni" userId="ee7cc995-a345-437b-97c7-3ee208bfc0d3" providerId="ADAL" clId="{83546651-CD18-4733-98A3-1AADA2D0552C}" dt="2022-09-23T12:18:52.122" v="9" actId="1076"/>
        <pc:sldMkLst>
          <pc:docMk/>
          <pc:sldMk cId="3485884527" sldId="259"/>
        </pc:sldMkLst>
        <pc:spChg chg="mod">
          <ac:chgData name="Alessandra Tizzoni" userId="ee7cc995-a345-437b-97c7-3ee208bfc0d3" providerId="ADAL" clId="{83546651-CD18-4733-98A3-1AADA2D0552C}" dt="2022-09-23T12:18:10.010" v="6" actId="20577"/>
          <ac:spMkLst>
            <pc:docMk/>
            <pc:sldMk cId="3485884527" sldId="259"/>
            <ac:spMk id="3" creationId="{00000000-0000-0000-0000-000000000000}"/>
          </ac:spMkLst>
        </pc:spChg>
        <pc:picChg chg="add del mod">
          <ac:chgData name="Alessandra Tizzoni" userId="ee7cc995-a345-437b-97c7-3ee208bfc0d3" providerId="ADAL" clId="{83546651-CD18-4733-98A3-1AADA2D0552C}" dt="2022-09-23T12:18:45.767" v="7" actId="478"/>
          <ac:picMkLst>
            <pc:docMk/>
            <pc:sldMk cId="3485884527" sldId="259"/>
            <ac:picMk id="6" creationId="{30E62806-B76D-5299-1403-D829D9502704}"/>
          </ac:picMkLst>
        </pc:picChg>
        <pc:picChg chg="del">
          <ac:chgData name="Alessandra Tizzoni" userId="ee7cc995-a345-437b-97c7-3ee208bfc0d3" providerId="ADAL" clId="{83546651-CD18-4733-98A3-1AADA2D0552C}" dt="2022-09-23T12:17:59.662" v="0" actId="478"/>
          <ac:picMkLst>
            <pc:docMk/>
            <pc:sldMk cId="3485884527" sldId="259"/>
            <ac:picMk id="7" creationId="{8359F372-E172-58A3-AE1C-D5B86CAF8577}"/>
          </ac:picMkLst>
        </pc:picChg>
        <pc:picChg chg="add mod">
          <ac:chgData name="Alessandra Tizzoni" userId="ee7cc995-a345-437b-97c7-3ee208bfc0d3" providerId="ADAL" clId="{83546651-CD18-4733-98A3-1AADA2D0552C}" dt="2022-09-23T12:18:52.122" v="9" actId="1076"/>
          <ac:picMkLst>
            <pc:docMk/>
            <pc:sldMk cId="3485884527" sldId="259"/>
            <ac:picMk id="9" creationId="{6A8302DD-E861-361C-6885-EF4F6D2CF2AF}"/>
          </ac:picMkLst>
        </pc:picChg>
      </pc:sldChg>
    </pc:docChg>
  </pc:docChgLst>
  <pc:docChgLst>
    <pc:chgData name="Alessandra Tizzoni" userId="ee7cc995-a345-437b-97c7-3ee208bfc0d3" providerId="ADAL" clId="{0317C29D-5FB4-4025-A126-753852516B33}"/>
    <pc:docChg chg="custSel modSld">
      <pc:chgData name="Alessandra Tizzoni" userId="ee7cc995-a345-437b-97c7-3ee208bfc0d3" providerId="ADAL" clId="{0317C29D-5FB4-4025-A126-753852516B33}" dt="2023-09-20T14:45:33.182" v="35" actId="14100"/>
      <pc:docMkLst>
        <pc:docMk/>
      </pc:docMkLst>
      <pc:sldChg chg="addSp delSp modSp mod">
        <pc:chgData name="Alessandra Tizzoni" userId="ee7cc995-a345-437b-97c7-3ee208bfc0d3" providerId="ADAL" clId="{0317C29D-5FB4-4025-A126-753852516B33}" dt="2023-09-20T14:45:33.182" v="35" actId="14100"/>
        <pc:sldMkLst>
          <pc:docMk/>
          <pc:sldMk cId="3485884527" sldId="259"/>
        </pc:sldMkLst>
        <pc:spChg chg="mod">
          <ac:chgData name="Alessandra Tizzoni" userId="ee7cc995-a345-437b-97c7-3ee208bfc0d3" providerId="ADAL" clId="{0317C29D-5FB4-4025-A126-753852516B33}" dt="2023-09-20T14:44:45.355" v="31" actId="20577"/>
          <ac:spMkLst>
            <pc:docMk/>
            <pc:sldMk cId="3485884527" sldId="259"/>
            <ac:spMk id="3" creationId="{00000000-0000-0000-0000-000000000000}"/>
          </ac:spMkLst>
        </pc:spChg>
        <pc:picChg chg="add del mod">
          <ac:chgData name="Alessandra Tizzoni" userId="ee7cc995-a345-437b-97c7-3ee208bfc0d3" providerId="ADAL" clId="{0317C29D-5FB4-4025-A126-753852516B33}" dt="2023-09-20T14:43:41.378" v="10" actId="478"/>
          <ac:picMkLst>
            <pc:docMk/>
            <pc:sldMk cId="3485884527" sldId="259"/>
            <ac:picMk id="6" creationId="{3703172D-C675-C530-555C-799C43114DF2}"/>
          </ac:picMkLst>
        </pc:picChg>
        <pc:picChg chg="add del mod">
          <ac:chgData name="Alessandra Tizzoni" userId="ee7cc995-a345-437b-97c7-3ee208bfc0d3" providerId="ADAL" clId="{0317C29D-5FB4-4025-A126-753852516B33}" dt="2023-09-20T14:44:36.081" v="26" actId="478"/>
          <ac:picMkLst>
            <pc:docMk/>
            <pc:sldMk cId="3485884527" sldId="259"/>
            <ac:picMk id="8" creationId="{9F2DF607-3C80-FCDF-E431-5100B2774544}"/>
          </ac:picMkLst>
        </pc:picChg>
        <pc:picChg chg="del">
          <ac:chgData name="Alessandra Tizzoni" userId="ee7cc995-a345-437b-97c7-3ee208bfc0d3" providerId="ADAL" clId="{0317C29D-5FB4-4025-A126-753852516B33}" dt="2023-09-20T14:43:29.213" v="0" actId="478"/>
          <ac:picMkLst>
            <pc:docMk/>
            <pc:sldMk cId="3485884527" sldId="259"/>
            <ac:picMk id="9" creationId="{6A8302DD-E861-361C-6885-EF4F6D2CF2AF}"/>
          </ac:picMkLst>
        </pc:picChg>
        <pc:picChg chg="add del mod">
          <ac:chgData name="Alessandra Tizzoni" userId="ee7cc995-a345-437b-97c7-3ee208bfc0d3" providerId="ADAL" clId="{0317C29D-5FB4-4025-A126-753852516B33}" dt="2023-09-20T14:45:27.303" v="32" actId="478"/>
          <ac:picMkLst>
            <pc:docMk/>
            <pc:sldMk cId="3485884527" sldId="259"/>
            <ac:picMk id="11" creationId="{D92CE96F-2BE4-4AFC-C10A-CA9A3F1E976B}"/>
          </ac:picMkLst>
        </pc:picChg>
        <pc:picChg chg="add mod">
          <ac:chgData name="Alessandra Tizzoni" userId="ee7cc995-a345-437b-97c7-3ee208bfc0d3" providerId="ADAL" clId="{0317C29D-5FB4-4025-A126-753852516B33}" dt="2023-09-20T14:45:33.182" v="35" actId="14100"/>
          <ac:picMkLst>
            <pc:docMk/>
            <pc:sldMk cId="3485884527" sldId="259"/>
            <ac:picMk id="13" creationId="{E9492876-A0D1-74B5-9B14-1EC79121215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E0D9-1CEF-4184-BE7D-AB2DC162CDF0}" type="datetimeFigureOut">
              <a:rPr lang="it-IT" smtClean="0"/>
              <a:t>16/09/2024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AED4-4502-4678-9850-549A043894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7198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E0D9-1CEF-4184-BE7D-AB2DC162CDF0}" type="datetimeFigureOut">
              <a:rPr lang="it-IT" smtClean="0"/>
              <a:t>16/09/2024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AED4-4502-4678-9850-549A043894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3634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E0D9-1CEF-4184-BE7D-AB2DC162CDF0}" type="datetimeFigureOut">
              <a:rPr lang="it-IT" smtClean="0"/>
              <a:t>16/09/2024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AED4-4502-4678-9850-549A043894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8138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E0D9-1CEF-4184-BE7D-AB2DC162CDF0}" type="datetimeFigureOut">
              <a:rPr lang="it-IT" smtClean="0"/>
              <a:t>16/09/2024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AED4-4502-4678-9850-549A043894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8317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E0D9-1CEF-4184-BE7D-AB2DC162CDF0}" type="datetimeFigureOut">
              <a:rPr lang="it-IT" smtClean="0"/>
              <a:t>16/09/2024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AED4-4502-4678-9850-549A043894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6503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E0D9-1CEF-4184-BE7D-AB2DC162CDF0}" type="datetimeFigureOut">
              <a:rPr lang="it-IT" smtClean="0"/>
              <a:t>16/09/2024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AED4-4502-4678-9850-549A043894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531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E0D9-1CEF-4184-BE7D-AB2DC162CDF0}" type="datetimeFigureOut">
              <a:rPr lang="it-IT" smtClean="0"/>
              <a:t>16/09/2024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AED4-4502-4678-9850-549A043894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0957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E0D9-1CEF-4184-BE7D-AB2DC162CDF0}" type="datetimeFigureOut">
              <a:rPr lang="it-IT" smtClean="0"/>
              <a:t>16/09/2024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AED4-4502-4678-9850-549A043894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4406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E0D9-1CEF-4184-BE7D-AB2DC162CDF0}" type="datetimeFigureOut">
              <a:rPr lang="it-IT" smtClean="0"/>
              <a:t>16/09/2024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AED4-4502-4678-9850-549A043894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7710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E0D9-1CEF-4184-BE7D-AB2DC162CDF0}" type="datetimeFigureOut">
              <a:rPr lang="it-IT" smtClean="0"/>
              <a:t>16/09/2024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AED4-4502-4678-9850-549A043894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317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E0D9-1CEF-4184-BE7D-AB2DC162CDF0}" type="datetimeFigureOut">
              <a:rPr lang="it-IT" smtClean="0"/>
              <a:t>16/09/2024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AED4-4502-4678-9850-549A043894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1574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7E0D9-1CEF-4184-BE7D-AB2DC162CDF0}" type="datetimeFigureOut">
              <a:rPr lang="it-IT" smtClean="0"/>
              <a:t>16/09/2024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6AED4-4502-4678-9850-549A043894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909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ommerciale@moby.it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51971"/>
            <a:ext cx="68580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1500" b="1" dirty="0">
                <a:solidFill>
                  <a:srgbClr val="031C47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MODULO RICHIESTA BIGLIETTO</a:t>
            </a:r>
            <a:endParaRPr lang="it-IT" sz="1500" dirty="0">
              <a:solidFill>
                <a:srgbClr val="031C47"/>
              </a:solidFill>
              <a:effectLst/>
              <a:ea typeface="Calibri" panose="020F050202020403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650308"/>
            <a:ext cx="685800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Evidenziare i collegamenti:</a:t>
            </a:r>
          </a:p>
          <a:p>
            <a:pPr>
              <a:spcAft>
                <a:spcPts val="0"/>
              </a:spcAft>
            </a:pPr>
            <a:endParaRPr lang="it-IT" sz="1400" dirty="0">
              <a:solidFill>
                <a:srgbClr val="000000"/>
              </a:solidFill>
              <a:ea typeface="Calibri" panose="020F0502020204030204" pitchFamily="34" charset="0"/>
              <a:cs typeface="Verdana" panose="020B0604030504040204" pitchFamily="34" charset="0"/>
            </a:endParaRPr>
          </a:p>
          <a:p>
            <a:endParaRPr lang="it-IT" sz="1400" dirty="0">
              <a:cs typeface="Times New Roman" panose="02020603050405020304" pitchFamily="18" charset="0"/>
            </a:endParaRPr>
          </a:p>
          <a:p>
            <a:endParaRPr lang="it-IT" sz="1400" dirty="0">
              <a:cs typeface="Times New Roman" panose="02020603050405020304" pitchFamily="18" charset="0"/>
            </a:endParaRPr>
          </a:p>
          <a:p>
            <a:endParaRPr lang="it-IT" sz="1400" dirty="0">
              <a:cs typeface="Times New Roman" panose="02020603050405020304" pitchFamily="18" charset="0"/>
            </a:endParaRPr>
          </a:p>
          <a:p>
            <a:endParaRPr lang="it-IT" sz="1400" dirty="0">
              <a:cs typeface="Times New Roman" panose="02020603050405020304" pitchFamily="18" charset="0"/>
            </a:endParaRPr>
          </a:p>
          <a:p>
            <a:endParaRPr lang="it-IT" sz="1400" dirty="0">
              <a:cs typeface="Times New Roman" panose="02020603050405020304" pitchFamily="18" charset="0"/>
            </a:endParaRPr>
          </a:p>
          <a:p>
            <a:endParaRPr lang="it-IT" sz="1400" dirty="0">
              <a:cs typeface="Times New Roman" panose="02020603050405020304" pitchFamily="18" charset="0"/>
            </a:endParaRPr>
          </a:p>
          <a:p>
            <a:endParaRPr lang="it-IT" sz="1400" dirty="0">
              <a:cs typeface="Times New Roman" panose="02020603050405020304" pitchFamily="18" charset="0"/>
            </a:endParaRPr>
          </a:p>
          <a:p>
            <a:endParaRPr lang="it-IT" sz="1400" dirty="0">
              <a:cs typeface="Times New Roman" panose="02020603050405020304" pitchFamily="18" charset="0"/>
            </a:endParaRPr>
          </a:p>
          <a:p>
            <a:endParaRPr lang="it-IT" sz="1400" dirty="0"/>
          </a:p>
          <a:p>
            <a:r>
              <a:rPr lang="it-IT" sz="1400" dirty="0"/>
              <a:t> </a:t>
            </a:r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r>
              <a:rPr lang="it-IT" sz="1400" dirty="0"/>
              <a:t>Cognome: _________________________Nome: _________________________________</a:t>
            </a:r>
          </a:p>
          <a:p>
            <a:endParaRPr lang="it-IT" sz="1400" dirty="0"/>
          </a:p>
          <a:p>
            <a:r>
              <a:rPr lang="it-IT" sz="1400" dirty="0"/>
              <a:t>Luogo di </a:t>
            </a:r>
            <a:r>
              <a:rPr lang="it-IT" sz="1400" dirty="0" err="1"/>
              <a:t>nascita:____________________Data</a:t>
            </a:r>
            <a:r>
              <a:rPr lang="it-IT" sz="1400" dirty="0"/>
              <a:t> di nascita:___________________________</a:t>
            </a:r>
          </a:p>
          <a:p>
            <a:r>
              <a:rPr lang="it-IT" sz="1400" dirty="0"/>
              <a:t> </a:t>
            </a:r>
          </a:p>
          <a:p>
            <a:r>
              <a:rPr lang="it-IT" sz="1400" dirty="0"/>
              <a:t>Cognome: _________________________Nome: __________________________________</a:t>
            </a:r>
          </a:p>
          <a:p>
            <a:endParaRPr lang="it-IT" sz="1400" dirty="0"/>
          </a:p>
          <a:p>
            <a:r>
              <a:rPr lang="it-IT" sz="1400" dirty="0"/>
              <a:t>Luogo di </a:t>
            </a:r>
            <a:r>
              <a:rPr lang="it-IT" sz="1400" dirty="0" err="1"/>
              <a:t>nascita:____________________Data</a:t>
            </a:r>
            <a:r>
              <a:rPr lang="it-IT" sz="1400" dirty="0"/>
              <a:t> di nascita:____________________________</a:t>
            </a:r>
          </a:p>
          <a:p>
            <a:r>
              <a:rPr lang="it-IT" sz="1400" dirty="0"/>
              <a:t> </a:t>
            </a:r>
          </a:p>
          <a:p>
            <a:r>
              <a:rPr lang="it-IT" sz="1400" dirty="0" err="1"/>
              <a:t>Cod.Ag</a:t>
            </a:r>
            <a:r>
              <a:rPr lang="it-IT" sz="1400" dirty="0"/>
              <a:t>.: ____________Tel. __________________E-mail: ____________________________</a:t>
            </a:r>
          </a:p>
          <a:p>
            <a:r>
              <a:rPr lang="it-IT" sz="1400" dirty="0"/>
              <a:t> </a:t>
            </a:r>
          </a:p>
          <a:p>
            <a:r>
              <a:rPr lang="it-IT" sz="1400" dirty="0"/>
              <a:t>Marca auto : ____________________________________Targa:_______________________</a:t>
            </a:r>
          </a:p>
          <a:p>
            <a:pPr algn="ctr"/>
            <a:endParaRPr lang="it-IT" sz="1500" b="1" u="sng" dirty="0"/>
          </a:p>
          <a:p>
            <a:pPr algn="ctr"/>
            <a:r>
              <a:rPr lang="it-IT" sz="1500" b="1" u="sng" dirty="0"/>
              <a:t>La presenta non costituisce conferma. L’offerta è valida fino ad esaurimento posti.</a:t>
            </a:r>
            <a:endParaRPr lang="it-IT" sz="1500" b="1" u="sng" dirty="0">
              <a:effectLst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327408"/>
            <a:ext cx="68580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500" b="1" dirty="0">
                <a:solidFill>
                  <a:srgbClr val="031C47"/>
                </a:solidFill>
              </a:rPr>
              <a:t>da compilare ed inviare all’indirizzo: </a:t>
            </a:r>
            <a:r>
              <a:rPr lang="it-IT" sz="1500" u="sng" dirty="0">
                <a:hlinkClick r:id="rId2"/>
              </a:rPr>
              <a:t>commerciale@moby.it</a:t>
            </a:r>
            <a:endParaRPr lang="it-IT" sz="1500" b="1" dirty="0">
              <a:solidFill>
                <a:srgbClr val="031C47"/>
              </a:solidFill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64575AD4-9BCB-8922-D25F-DCE0E27B29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744" y="925745"/>
            <a:ext cx="6058512" cy="5527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8845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</TotalTime>
  <Words>81</Words>
  <Application>Microsoft Office PowerPoint</Application>
  <PresentationFormat>A4 (21x29,7 cm)</PresentationFormat>
  <Paragraphs>43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Aletti Lorenzo</dc:creator>
  <cp:lastModifiedBy>Alessandra Tizzoni</cp:lastModifiedBy>
  <cp:revision>29</cp:revision>
  <dcterms:created xsi:type="dcterms:W3CDTF">2016-02-03T16:34:33Z</dcterms:created>
  <dcterms:modified xsi:type="dcterms:W3CDTF">2024-09-16T16:29:10Z</dcterms:modified>
</cp:coreProperties>
</file>